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8" r:id="rId3"/>
    <p:sldId id="278" r:id="rId4"/>
    <p:sldId id="259" r:id="rId5"/>
    <p:sldId id="261" r:id="rId6"/>
    <p:sldId id="275" r:id="rId7"/>
    <p:sldId id="276" r:id="rId8"/>
    <p:sldId id="277" r:id="rId9"/>
    <p:sldId id="279" r:id="rId10"/>
  </p:sldIdLst>
  <p:sldSz cx="18288000" cy="10287000"/>
  <p:notesSz cx="6858000" cy="9144000"/>
  <p:embeddedFontLst>
    <p:embeddedFont>
      <p:font typeface="Microsoft JhengHei" panose="020B0604030504040204" pitchFamily="34" charset="-120"/>
      <p:regular r:id="rId11"/>
      <p:bold r:id="rId12"/>
    </p:embeddedFont>
    <p:embeddedFont>
      <p:font typeface="Playfair Display" pitchFamily="2" charset="0"/>
      <p:regular r:id="rId13"/>
      <p:bold r:id="rId14"/>
      <p:italic r:id="rId15"/>
      <p:boldItalic r:id="rId16"/>
    </p:embeddedFont>
    <p:embeddedFont>
      <p:font typeface="Public Sans" pitchFamily="2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 autoAdjust="0"/>
    <p:restoredTop sz="94626" autoAdjust="0"/>
  </p:normalViewPr>
  <p:slideViewPr>
    <p:cSldViewPr>
      <p:cViewPr varScale="1">
        <p:scale>
          <a:sx n="69" d="100"/>
          <a:sy n="69" d="100"/>
        </p:scale>
        <p:origin x="256" y="5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ov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3/31/25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 flipV="1">
            <a:off x="1028706" y="4514765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TextBox 5"/>
          <p:cNvSpPr txBox="1"/>
          <p:nvPr/>
        </p:nvSpPr>
        <p:spPr>
          <a:xfrm>
            <a:off x="850974" y="2332416"/>
            <a:ext cx="16408332" cy="1823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250"/>
              </a:lnSpc>
            </a:pPr>
            <a:r>
              <a:rPr lang="en-US" altLang="zh-TW" sz="12000" b="1" i="0" u="none" strike="noStrike" dirty="0">
                <a:effectLst/>
                <a:latin typeface="Microsoft JhengHei" panose="020B0604030504040204" pitchFamily="34" charset="-120"/>
              </a:rPr>
              <a:t>HUBD</a:t>
            </a:r>
            <a:r>
              <a:rPr lang="zh-TW" altLang="en-US" sz="12000" b="1" i="0" u="none" strike="noStrike" dirty="0">
                <a:effectLst/>
                <a:ea typeface="Microsoft JhengHei" panose="020B0604030504040204" pitchFamily="34" charset="-120"/>
              </a:rPr>
              <a:t>快時尚電商平台</a:t>
            </a:r>
            <a:r>
              <a:rPr lang="zh-TW" altLang="en-US" sz="12000" b="1" i="0" u="none" strike="noStrike" dirty="0">
                <a:effectLst/>
                <a:latin typeface="Microsoft JhengHei" panose="020B0604030504040204" pitchFamily="34" charset="-120"/>
                <a:ea typeface="Microsoft JhengHei" panose="020B0604030504040204" pitchFamily="34" charset="-120"/>
              </a:rPr>
              <a:t>​</a:t>
            </a:r>
            <a:endParaRPr lang="en-US" sz="12000" b="1" spc="83" dirty="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016407" y="8041005"/>
            <a:ext cx="7862435" cy="853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50"/>
              </a:lnSpc>
            </a:pPr>
            <a:r>
              <a:rPr lang="en-US" sz="2300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張原榕</a:t>
            </a:r>
          </a:p>
          <a:p>
            <a:pPr algn="l">
              <a:lnSpc>
                <a:spcPts val="3450"/>
              </a:lnSpc>
            </a:pPr>
            <a:r>
              <a:rPr lang="en-US" sz="2300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31 March, 2025</a:t>
            </a:r>
          </a:p>
        </p:txBody>
      </p:sp>
      <p:pic>
        <p:nvPicPr>
          <p:cNvPr id="1028" name="Picture 4" descr="一張含有 文字, 字型, 標誌, 圖形 的圖片&#10;&#10;AI 產生的內容可能不正確。">
            <a:extLst>
              <a:ext uri="{FF2B5EF4-FFF2-40B4-BE49-F238E27FC236}">
                <a16:creationId xmlns:a16="http://schemas.microsoft.com/office/drawing/2014/main" id="{142E4D92-2BFC-2FA9-931E-570AE8D9EA8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4700" y="8386252"/>
            <a:ext cx="251460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06871" y="942975"/>
            <a:ext cx="16230600" cy="6131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4000" b="1" spc="843" dirty="0" err="1">
                <a:solidFill>
                  <a:srgbClr val="2B2C3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Public Sans Bold"/>
                <a:sym typeface="Public Sans Bold"/>
              </a:rPr>
              <a:t>大綱</a:t>
            </a:r>
            <a:endParaRPr lang="en-US" sz="4000" b="1" spc="843" dirty="0">
              <a:solidFill>
                <a:srgbClr val="2B2C30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Public Sans Bold"/>
              <a:sym typeface="Public Sans Bold"/>
            </a:endParaRPr>
          </a:p>
        </p:txBody>
      </p:sp>
      <p:sp>
        <p:nvSpPr>
          <p:cNvPr id="3" name="AutoShape 3"/>
          <p:cNvSpPr/>
          <p:nvPr/>
        </p:nvSpPr>
        <p:spPr>
          <a:xfrm flipV="1">
            <a:off x="1028695" y="1760761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TextBox 4"/>
          <p:cNvSpPr txBox="1"/>
          <p:nvPr/>
        </p:nvSpPr>
        <p:spPr>
          <a:xfrm>
            <a:off x="1028689" y="2122290"/>
            <a:ext cx="7877184" cy="3252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 err="1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使用工具</a:t>
            </a:r>
            <a:endParaRPr lang="en-US" sz="2799" dirty="0">
              <a:solidFill>
                <a:srgbClr val="2B2C30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 err="1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專案介紹</a:t>
            </a:r>
            <a:endParaRPr lang="en-US" sz="2799" dirty="0">
              <a:solidFill>
                <a:srgbClr val="2B2C30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 err="1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商品內頁</a:t>
            </a:r>
            <a:endParaRPr lang="en-US" sz="2799" dirty="0">
              <a:solidFill>
                <a:srgbClr val="2B2C30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 err="1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商品上架</a:t>
            </a:r>
            <a:endParaRPr lang="en-US" sz="2799" dirty="0">
              <a:solidFill>
                <a:srgbClr val="2B2C30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 err="1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商品編輯</a:t>
            </a:r>
            <a:endParaRPr lang="en-US" sz="2799" dirty="0">
              <a:solidFill>
                <a:srgbClr val="2B2C30"/>
              </a:solidFill>
              <a:latin typeface="Public Sans"/>
              <a:ea typeface="Public Sans"/>
              <a:cs typeface="Public Sans"/>
              <a:sym typeface="Public Sans"/>
            </a:endParaRPr>
          </a:p>
        </p:txBody>
      </p:sp>
      <p:pic>
        <p:nvPicPr>
          <p:cNvPr id="8" name="Picture 4" descr="一張含有 文字, 字型, 標誌, 圖形 的圖片&#10;&#10;AI 產生的內容可能不正確。">
            <a:extLst>
              <a:ext uri="{FF2B5EF4-FFF2-40B4-BE49-F238E27FC236}">
                <a16:creationId xmlns:a16="http://schemas.microsoft.com/office/drawing/2014/main" id="{9623096E-01D1-1257-8D0C-AA53111DD72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4700" y="8386252"/>
            <a:ext cx="251460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4485381-F43C-275B-7DFF-4A5535520FC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>
            <a:extLst>
              <a:ext uri="{FF2B5EF4-FFF2-40B4-BE49-F238E27FC236}">
                <a16:creationId xmlns:a16="http://schemas.microsoft.com/office/drawing/2014/main" id="{EFADCCCC-8B6F-1F9B-B454-4FCFE0C5AA19}"/>
              </a:ext>
            </a:extLst>
          </p:cNvPr>
          <p:cNvSpPr txBox="1"/>
          <p:nvPr/>
        </p:nvSpPr>
        <p:spPr>
          <a:xfrm>
            <a:off x="1006871" y="942975"/>
            <a:ext cx="16230600" cy="6131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4000" b="1" spc="843" dirty="0" err="1">
                <a:solidFill>
                  <a:srgbClr val="2B2C3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Public Sans Bold"/>
                <a:sym typeface="Public Sans Bold"/>
              </a:rPr>
              <a:t>使用工具</a:t>
            </a:r>
            <a:endParaRPr lang="en-US" sz="4000" b="1" spc="843" dirty="0">
              <a:solidFill>
                <a:srgbClr val="2B2C30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Public Sans Bold"/>
              <a:sym typeface="Public Sans Bold"/>
            </a:endParaRPr>
          </a:p>
        </p:txBody>
      </p:sp>
      <p:sp>
        <p:nvSpPr>
          <p:cNvPr id="3" name="AutoShape 3">
            <a:extLst>
              <a:ext uri="{FF2B5EF4-FFF2-40B4-BE49-F238E27FC236}">
                <a16:creationId xmlns:a16="http://schemas.microsoft.com/office/drawing/2014/main" id="{71ACD848-E790-204D-F8D2-22CD53A9977C}"/>
              </a:ext>
            </a:extLst>
          </p:cNvPr>
          <p:cNvSpPr/>
          <p:nvPr/>
        </p:nvSpPr>
        <p:spPr>
          <a:xfrm flipV="1">
            <a:off x="1028695" y="1760761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4" name="TextBox 4">
            <a:extLst>
              <a:ext uri="{FF2B5EF4-FFF2-40B4-BE49-F238E27FC236}">
                <a16:creationId xmlns:a16="http://schemas.microsoft.com/office/drawing/2014/main" id="{16B0DED2-418F-797B-D181-6C6ACE6F9538}"/>
              </a:ext>
            </a:extLst>
          </p:cNvPr>
          <p:cNvSpPr txBox="1"/>
          <p:nvPr/>
        </p:nvSpPr>
        <p:spPr>
          <a:xfrm>
            <a:off x="1028689" y="2122290"/>
            <a:ext cx="7877184" cy="5250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PHP</a:t>
            </a:r>
          </a:p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Laravel</a:t>
            </a:r>
          </a:p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 err="1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React.js</a:t>
            </a:r>
            <a:endParaRPr lang="en-US" sz="2799" dirty="0">
              <a:solidFill>
                <a:srgbClr val="2B2C30"/>
              </a:solidFill>
              <a:latin typeface="Public Sans"/>
              <a:ea typeface="Public Sans"/>
              <a:cs typeface="Public Sans"/>
              <a:sym typeface="Public Sans"/>
            </a:endParaRPr>
          </a:p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jQuery</a:t>
            </a:r>
          </a:p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MySQL</a:t>
            </a:r>
          </a:p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Git</a:t>
            </a:r>
          </a:p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ChatGPT</a:t>
            </a:r>
          </a:p>
          <a:p>
            <a:pPr marL="604519" lvl="1" indent="-302260" algn="l">
              <a:lnSpc>
                <a:spcPts val="5235"/>
              </a:lnSpc>
              <a:buFont typeface="Arial"/>
              <a:buChar char="•"/>
            </a:pPr>
            <a:r>
              <a:rPr lang="en-US" sz="2799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Claude</a:t>
            </a:r>
          </a:p>
        </p:txBody>
      </p:sp>
      <p:pic>
        <p:nvPicPr>
          <p:cNvPr id="8" name="Picture 4" descr="一張含有 文字, 字型, 標誌, 圖形 的圖片&#10;&#10;AI 產生的內容可能不正確。">
            <a:extLst>
              <a:ext uri="{FF2B5EF4-FFF2-40B4-BE49-F238E27FC236}">
                <a16:creationId xmlns:a16="http://schemas.microsoft.com/office/drawing/2014/main" id="{3A06ABD7-97FD-88CB-0747-1C3CA325C0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4700" y="8386252"/>
            <a:ext cx="251460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645924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16407" y="2152970"/>
            <a:ext cx="16242893" cy="12132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ct val="150000"/>
              </a:lnSpc>
            </a:pPr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ea typeface="Arial" panose="020B0604020202020204" pitchFamily="34" charset="0"/>
              </a:rPr>
              <a:t>本專案為快時尚電商平台，買家可透過平台瀏覽精選時尚服飾與配件。賣家則可透過賣家內容管理系統（</a:t>
            </a:r>
            <a:r>
              <a:rPr lang="en" altLang="zh-TW" sz="2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CMS</a:t>
            </a:r>
            <a:r>
              <a:rPr lang="zh-TW" altLang="en" sz="2800" b="0" i="0" u="none" strike="noStrike" dirty="0">
                <a:solidFill>
                  <a:srgbClr val="000000"/>
                </a:solidFill>
                <a:effectLst/>
                <a:ea typeface="Arial" panose="020B0604020202020204" pitchFamily="34" charset="0"/>
              </a:rPr>
              <a:t>）</a:t>
            </a:r>
            <a:r>
              <a:rPr lang="zh-TW" altLang="en-US" sz="2800" b="0" i="0" u="none" strike="noStrike" dirty="0">
                <a:solidFill>
                  <a:srgbClr val="000000"/>
                </a:solidFill>
                <a:effectLst/>
                <a:ea typeface="Arial" panose="020B0604020202020204" pitchFamily="34" charset="0"/>
              </a:rPr>
              <a:t>管理業務，包括商品上架、訂單處理、會員管理、金流結算及活動行銷，確保運營順暢。</a:t>
            </a:r>
            <a:r>
              <a:rPr lang="zh-TW" altLang="en-US" sz="2800" b="0" i="0" u="none" strike="noStrike" dirty="0">
                <a:effectLst/>
                <a:latin typeface="Arial" panose="020B0604020202020204" pitchFamily="34" charset="0"/>
              </a:rPr>
              <a:t>​</a:t>
            </a:r>
            <a:endParaRPr lang="en-US" sz="2800" spc="30" dirty="0">
              <a:solidFill>
                <a:srgbClr val="2B2C30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5" name="TextBox 5"/>
          <p:cNvSpPr txBox="1"/>
          <p:nvPr/>
        </p:nvSpPr>
        <p:spPr>
          <a:xfrm>
            <a:off x="1006871" y="942975"/>
            <a:ext cx="16230600" cy="61311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4000" b="1" spc="843" dirty="0" err="1">
                <a:solidFill>
                  <a:srgbClr val="2B2C3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Public Sans Bold"/>
                <a:sym typeface="Public Sans Bold"/>
              </a:rPr>
              <a:t>專案介紹</a:t>
            </a:r>
            <a:endParaRPr lang="en-US" sz="4000" b="1" spc="843" dirty="0">
              <a:solidFill>
                <a:srgbClr val="2B2C30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Public Sans Bold"/>
              <a:sym typeface="Public Sans Bold"/>
            </a:endParaRPr>
          </a:p>
        </p:txBody>
      </p:sp>
      <p:sp>
        <p:nvSpPr>
          <p:cNvPr id="6" name="AutoShape 6"/>
          <p:cNvSpPr/>
          <p:nvPr/>
        </p:nvSpPr>
        <p:spPr>
          <a:xfrm flipV="1">
            <a:off x="1028695" y="1760761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pic>
        <p:nvPicPr>
          <p:cNvPr id="7" name="Picture 4" descr="一張含有 文字, 字型, 標誌, 圖形 的圖片&#10;&#10;AI 產生的內容可能不正確。">
            <a:extLst>
              <a:ext uri="{FF2B5EF4-FFF2-40B4-BE49-F238E27FC236}">
                <a16:creationId xmlns:a16="http://schemas.microsoft.com/office/drawing/2014/main" id="{50A1CB9B-D7C4-BD35-9AE2-4B9B1CD891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4700" y="8386252"/>
            <a:ext cx="251460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一張含有 文字, 螢幕擷取畫面, 設計, 目錄 的圖片&#10;&#10;AI 產生的內容可能不正確。">
            <a:extLst>
              <a:ext uri="{FF2B5EF4-FFF2-40B4-BE49-F238E27FC236}">
                <a16:creationId xmlns:a16="http://schemas.microsoft.com/office/drawing/2014/main" id="{8A9E7090-1851-DC72-880C-421D00D6F6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0727" y="2152970"/>
            <a:ext cx="13001853" cy="78011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06871" y="942975"/>
            <a:ext cx="16230600" cy="6178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4000" b="1" spc="843" dirty="0" err="1">
                <a:solidFill>
                  <a:srgbClr val="2B2C3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Public Sans Bold"/>
                <a:sym typeface="Public Sans Bold"/>
              </a:rPr>
              <a:t>商品內頁</a:t>
            </a:r>
            <a:endParaRPr lang="en-US" sz="4000" b="1" spc="843" dirty="0">
              <a:solidFill>
                <a:srgbClr val="2B2C30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Public Sans Bold"/>
              <a:sym typeface="Public Sans Bold"/>
            </a:endParaRPr>
          </a:p>
        </p:txBody>
      </p:sp>
      <p:sp>
        <p:nvSpPr>
          <p:cNvPr id="5" name="AutoShape 5"/>
          <p:cNvSpPr/>
          <p:nvPr/>
        </p:nvSpPr>
        <p:spPr>
          <a:xfrm flipV="1">
            <a:off x="1028695" y="1760761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pic>
        <p:nvPicPr>
          <p:cNvPr id="8" name="Picture 4" descr="一張含有 文字, 字型, 標誌, 圖形 的圖片&#10;&#10;AI 產生的內容可能不正確。">
            <a:extLst>
              <a:ext uri="{FF2B5EF4-FFF2-40B4-BE49-F238E27FC236}">
                <a16:creationId xmlns:a16="http://schemas.microsoft.com/office/drawing/2014/main" id="{A2494640-0D2A-A973-6EC6-A4E349B64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4700" y="8386252"/>
            <a:ext cx="251460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螢幕錄影 2025-03-31 中午12.15.17.mov">
            <a:hlinkClick r:id="" action="ppaction://media"/>
            <a:extLst>
              <a:ext uri="{FF2B5EF4-FFF2-40B4-BE49-F238E27FC236}">
                <a16:creationId xmlns:a16="http://schemas.microsoft.com/office/drawing/2014/main" id="{09B21CAF-DFC9-9CC1-2824-E3238E8C619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6871" y="1976646"/>
            <a:ext cx="13152437" cy="761438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266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06871" y="942975"/>
            <a:ext cx="16230600" cy="6178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4000" b="1" spc="843" dirty="0" err="1">
                <a:solidFill>
                  <a:srgbClr val="2B2C3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Public Sans Bold"/>
                <a:sym typeface="Public Sans Bold"/>
              </a:rPr>
              <a:t>商品上架</a:t>
            </a:r>
            <a:endParaRPr lang="en-US" sz="4000" b="1" spc="843" dirty="0">
              <a:solidFill>
                <a:srgbClr val="2B2C30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Public Sans Bold"/>
              <a:sym typeface="Public Sans Bold"/>
            </a:endParaRPr>
          </a:p>
        </p:txBody>
      </p:sp>
      <p:sp>
        <p:nvSpPr>
          <p:cNvPr id="5" name="AutoShape 5"/>
          <p:cNvSpPr/>
          <p:nvPr/>
        </p:nvSpPr>
        <p:spPr>
          <a:xfrm flipV="1">
            <a:off x="1028695" y="1760761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pic>
        <p:nvPicPr>
          <p:cNvPr id="8" name="Picture 4" descr="一張含有 文字, 字型, 標誌, 圖形 的圖片&#10;&#10;AI 產生的內容可能不正確。">
            <a:extLst>
              <a:ext uri="{FF2B5EF4-FFF2-40B4-BE49-F238E27FC236}">
                <a16:creationId xmlns:a16="http://schemas.microsoft.com/office/drawing/2014/main" id="{A2494640-0D2A-A973-6EC6-A4E349B64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4700" y="8386252"/>
            <a:ext cx="251460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新增商品.mp4">
            <a:hlinkClick r:id="" action="ppaction://media"/>
            <a:extLst>
              <a:ext uri="{FF2B5EF4-FFF2-40B4-BE49-F238E27FC236}">
                <a16:creationId xmlns:a16="http://schemas.microsoft.com/office/drawing/2014/main" id="{748D2163-A1E0-5A41-7428-F51ADE20F23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6871" y="1976400"/>
            <a:ext cx="13542399" cy="76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4659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98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/>
          <p:cNvSpPr txBox="1"/>
          <p:nvPr/>
        </p:nvSpPr>
        <p:spPr>
          <a:xfrm>
            <a:off x="1006871" y="942975"/>
            <a:ext cx="16230600" cy="6178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4000" b="1" spc="843" dirty="0" err="1">
                <a:solidFill>
                  <a:srgbClr val="2B2C3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Public Sans Bold"/>
                <a:sym typeface="Public Sans Bold"/>
              </a:rPr>
              <a:t>商品上架</a:t>
            </a:r>
            <a:endParaRPr lang="en-US" sz="4000" b="1" spc="843" dirty="0">
              <a:solidFill>
                <a:srgbClr val="2B2C30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Public Sans Bold"/>
              <a:sym typeface="Public Sans Bold"/>
            </a:endParaRPr>
          </a:p>
        </p:txBody>
      </p:sp>
      <p:sp>
        <p:nvSpPr>
          <p:cNvPr id="5" name="AutoShape 5"/>
          <p:cNvSpPr/>
          <p:nvPr/>
        </p:nvSpPr>
        <p:spPr>
          <a:xfrm flipV="1">
            <a:off x="1028695" y="1760761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pic>
        <p:nvPicPr>
          <p:cNvPr id="8" name="Picture 4" descr="一張含有 文字, 字型, 標誌, 圖形 的圖片&#10;&#10;AI 產生的內容可能不正確。">
            <a:extLst>
              <a:ext uri="{FF2B5EF4-FFF2-40B4-BE49-F238E27FC236}">
                <a16:creationId xmlns:a16="http://schemas.microsoft.com/office/drawing/2014/main" id="{A2494640-0D2A-A973-6EC6-A4E349B64A4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4700" y="8386252"/>
            <a:ext cx="251460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圖片 5" descr="一張含有 螢幕擷取畫面, 軟體, 多媒體軟體 的圖片&#10;&#10;AI 產生的內容可能不正確。">
            <a:extLst>
              <a:ext uri="{FF2B5EF4-FFF2-40B4-BE49-F238E27FC236}">
                <a16:creationId xmlns:a16="http://schemas.microsoft.com/office/drawing/2014/main" id="{CCE2A5F4-0D55-6CF6-A5DC-35372F07AD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6871" y="1976400"/>
            <a:ext cx="13157674" cy="76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128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9D052D05-ADE8-62C0-C637-D8F5BD1633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4">
            <a:extLst>
              <a:ext uri="{FF2B5EF4-FFF2-40B4-BE49-F238E27FC236}">
                <a16:creationId xmlns:a16="http://schemas.microsoft.com/office/drawing/2014/main" id="{4586B8E8-0817-4335-3111-95AA0708308B}"/>
              </a:ext>
            </a:extLst>
          </p:cNvPr>
          <p:cNvSpPr txBox="1"/>
          <p:nvPr/>
        </p:nvSpPr>
        <p:spPr>
          <a:xfrm>
            <a:off x="1006871" y="942975"/>
            <a:ext cx="16230600" cy="6178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200"/>
              </a:lnSpc>
              <a:spcBef>
                <a:spcPct val="0"/>
              </a:spcBef>
            </a:pPr>
            <a:r>
              <a:rPr lang="en-US" sz="4000" b="1" spc="843">
                <a:solidFill>
                  <a:srgbClr val="2B2C30"/>
                </a:solidFill>
                <a:latin typeface="Microsoft JhengHei" panose="020B0604030504040204" pitchFamily="34" charset="-120"/>
                <a:ea typeface="Microsoft JhengHei" panose="020B0604030504040204" pitchFamily="34" charset="-120"/>
                <a:cs typeface="Public Sans Bold"/>
                <a:sym typeface="Public Sans Bold"/>
              </a:rPr>
              <a:t>商品編輯</a:t>
            </a:r>
            <a:endParaRPr lang="en-US" sz="4000" b="1" spc="843" dirty="0">
              <a:solidFill>
                <a:srgbClr val="2B2C30"/>
              </a:solidFill>
              <a:latin typeface="Microsoft JhengHei" panose="020B0604030504040204" pitchFamily="34" charset="-120"/>
              <a:ea typeface="Microsoft JhengHei" panose="020B0604030504040204" pitchFamily="34" charset="-120"/>
              <a:cs typeface="Public Sans Bold"/>
              <a:sym typeface="Public Sans Bold"/>
            </a:endParaRPr>
          </a:p>
        </p:txBody>
      </p:sp>
      <p:sp>
        <p:nvSpPr>
          <p:cNvPr id="5" name="AutoShape 5">
            <a:extLst>
              <a:ext uri="{FF2B5EF4-FFF2-40B4-BE49-F238E27FC236}">
                <a16:creationId xmlns:a16="http://schemas.microsoft.com/office/drawing/2014/main" id="{B4730D05-2596-4C8A-E03F-3185398DD343}"/>
              </a:ext>
            </a:extLst>
          </p:cNvPr>
          <p:cNvSpPr/>
          <p:nvPr/>
        </p:nvSpPr>
        <p:spPr>
          <a:xfrm flipV="1">
            <a:off x="1028695" y="1760761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pic>
        <p:nvPicPr>
          <p:cNvPr id="8" name="Picture 4" descr="一張含有 文字, 字型, 標誌, 圖形 的圖片&#10;&#10;AI 產生的內容可能不正確。">
            <a:extLst>
              <a:ext uri="{FF2B5EF4-FFF2-40B4-BE49-F238E27FC236}">
                <a16:creationId xmlns:a16="http://schemas.microsoft.com/office/drawing/2014/main" id="{A78136A5-C1BE-583D-D6DF-43ACFE67F12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4700" y="8386252"/>
            <a:ext cx="251460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商品更新.mp4">
            <a:hlinkClick r:id="" action="ppaction://media"/>
            <a:extLst>
              <a:ext uri="{FF2B5EF4-FFF2-40B4-BE49-F238E27FC236}">
                <a16:creationId xmlns:a16="http://schemas.microsoft.com/office/drawing/2014/main" id="{F519E494-6E56-886E-8255-257FEEC45F1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6871" y="1976400"/>
            <a:ext cx="13542400" cy="761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95850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91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EE7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7590AAA1-9732-E72C-73D3-148B352A1ED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>
            <a:extLst>
              <a:ext uri="{FF2B5EF4-FFF2-40B4-BE49-F238E27FC236}">
                <a16:creationId xmlns:a16="http://schemas.microsoft.com/office/drawing/2014/main" id="{AE0E1AA2-482E-37B9-0656-0CF1657F033E}"/>
              </a:ext>
            </a:extLst>
          </p:cNvPr>
          <p:cNvSpPr/>
          <p:nvPr/>
        </p:nvSpPr>
        <p:spPr>
          <a:xfrm flipV="1">
            <a:off x="1028706" y="4514765"/>
            <a:ext cx="16230594" cy="38509"/>
          </a:xfrm>
          <a:prstGeom prst="line">
            <a:avLst/>
          </a:prstGeom>
          <a:ln w="9525" cap="flat">
            <a:solidFill>
              <a:srgbClr val="2B2C30"/>
            </a:solidFill>
            <a:prstDash val="solid"/>
            <a:headEnd type="none" w="sm" len="sm"/>
            <a:tailEnd type="none" w="sm" len="sm"/>
          </a:ln>
        </p:spPr>
        <p:txBody>
          <a:bodyPr/>
          <a:lstStyle/>
          <a:p>
            <a:endParaRPr lang="zh-TW" altLang="en-US"/>
          </a:p>
        </p:txBody>
      </p:sp>
      <p:sp>
        <p:nvSpPr>
          <p:cNvPr id="5" name="TextBox 5">
            <a:extLst>
              <a:ext uri="{FF2B5EF4-FFF2-40B4-BE49-F238E27FC236}">
                <a16:creationId xmlns:a16="http://schemas.microsoft.com/office/drawing/2014/main" id="{0BCF6FEB-4E88-14A7-3E24-31FBF83DA53A}"/>
              </a:ext>
            </a:extLst>
          </p:cNvPr>
          <p:cNvSpPr txBox="1"/>
          <p:nvPr/>
        </p:nvSpPr>
        <p:spPr>
          <a:xfrm>
            <a:off x="850974" y="2332416"/>
            <a:ext cx="16408332" cy="182370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250"/>
              </a:lnSpc>
            </a:pPr>
            <a:r>
              <a:rPr lang="en-US" sz="12000" b="1" spc="83" dirty="0" err="1">
                <a:latin typeface="Microsoft JhengHei" panose="020B0604030504040204" pitchFamily="34" charset="-120"/>
                <a:ea typeface="Playfair Display"/>
                <a:cs typeface="Playfair Display"/>
                <a:sym typeface="Playfair Display"/>
              </a:rPr>
              <a:t>感謝觀看</a:t>
            </a:r>
            <a:endParaRPr lang="en-US" sz="12000" b="1" spc="83" dirty="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61F6A7A0-59E8-A70A-C0C6-AB8D865D2D8D}"/>
              </a:ext>
            </a:extLst>
          </p:cNvPr>
          <p:cNvSpPr txBox="1"/>
          <p:nvPr/>
        </p:nvSpPr>
        <p:spPr>
          <a:xfrm>
            <a:off x="1016407" y="8041005"/>
            <a:ext cx="7862435" cy="8532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50"/>
              </a:lnSpc>
            </a:pPr>
            <a:r>
              <a:rPr lang="en-US" sz="2300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張原榕</a:t>
            </a:r>
          </a:p>
          <a:p>
            <a:pPr algn="l">
              <a:lnSpc>
                <a:spcPts val="3450"/>
              </a:lnSpc>
            </a:pPr>
            <a:r>
              <a:rPr lang="en-US" sz="2300" dirty="0">
                <a:solidFill>
                  <a:srgbClr val="2B2C30"/>
                </a:solidFill>
                <a:latin typeface="Public Sans"/>
                <a:ea typeface="Public Sans"/>
                <a:cs typeface="Public Sans"/>
                <a:sym typeface="Public Sans"/>
              </a:rPr>
              <a:t>31 March, 2025</a:t>
            </a:r>
          </a:p>
        </p:txBody>
      </p:sp>
      <p:pic>
        <p:nvPicPr>
          <p:cNvPr id="1028" name="Picture 4" descr="一張含有 文字, 字型, 標誌, 圖形 的圖片&#10;&#10;AI 產生的內容可能不正確。">
            <a:extLst>
              <a:ext uri="{FF2B5EF4-FFF2-40B4-BE49-F238E27FC236}">
                <a16:creationId xmlns:a16="http://schemas.microsoft.com/office/drawing/2014/main" id="{4BA392F9-375D-3012-C5A9-3F5432B885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744700" y="8386252"/>
            <a:ext cx="2514600" cy="101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899364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97</Words>
  <Application>Microsoft Macintosh PowerPoint</Application>
  <PresentationFormat>自訂</PresentationFormat>
  <Paragraphs>27</Paragraphs>
  <Slides>9</Slides>
  <Notes>0</Notes>
  <HiddenSlides>0</HiddenSlides>
  <MMClips>3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5" baseType="lpstr">
      <vt:lpstr>Public Sans</vt:lpstr>
      <vt:lpstr>Arial</vt:lpstr>
      <vt:lpstr>Microsoft JhengHei</vt:lpstr>
      <vt:lpstr>Playfair Display</vt:lpstr>
      <vt:lpstr>Calibri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Cream Neutral Minimalist New Business Pitch Deck Presentation</dc:title>
  <cp:lastModifiedBy>原榕 張</cp:lastModifiedBy>
  <cp:revision>2</cp:revision>
  <dcterms:created xsi:type="dcterms:W3CDTF">2006-08-16T00:00:00Z</dcterms:created>
  <dcterms:modified xsi:type="dcterms:W3CDTF">2025-03-31T05:18:52Z</dcterms:modified>
  <dc:identifier>DAGjQ8ETlSw</dc:identifier>
</cp:coreProperties>
</file>

<file path=docProps/thumbnail.jpeg>
</file>